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  <p:sldId id="265" r:id="rId6"/>
    <p:sldId id="267" r:id="rId7"/>
    <p:sldId id="269" r:id="rId8"/>
    <p:sldId id="270" r:id="rId9"/>
    <p:sldId id="271" r:id="rId10"/>
    <p:sldId id="272" r:id="rId11"/>
    <p:sldId id="275" r:id="rId12"/>
    <p:sldId id="274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50" autoAdjust="0"/>
    <p:restoredTop sz="94660"/>
  </p:normalViewPr>
  <p:slideViewPr>
    <p:cSldViewPr>
      <p:cViewPr varScale="1">
        <p:scale>
          <a:sx n="100" d="100"/>
          <a:sy n="100" d="100"/>
        </p:scale>
        <p:origin x="-438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8072494" cy="2643206"/>
          </a:xfrm>
        </p:spPr>
        <p:txBody>
          <a:bodyPr>
            <a:normAutofit/>
          </a:bodyPr>
          <a:lstStyle/>
          <a:p>
            <a:r>
              <a:rPr lang="tr-TR" sz="8000" b="1" dirty="0">
                <a:solidFill>
                  <a:srgbClr val="FF0000"/>
                </a:solidFill>
              </a:rPr>
              <a:t>Onluk Bozarak ÇIKARMA  İŞLEMİ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85918" y="4143380"/>
            <a:ext cx="250033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85749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557214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143636" y="5500702"/>
            <a:ext cx="10715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14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7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12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857620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286644" y="557214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7715272" y="5500702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55" name="54 Düz Bağlayıcı"/>
          <p:cNvCxnSpPr/>
          <p:nvPr/>
        </p:nvCxnSpPr>
        <p:spPr>
          <a:xfrm rot="10800000" flipV="1">
            <a:off x="3286116" y="3000372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55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/>
      <p:bldP spid="52" grpId="0" animBg="1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85749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215074" y="5643578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11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8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9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215206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857620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6" name="35 Çarpma"/>
          <p:cNvSpPr/>
          <p:nvPr/>
        </p:nvSpPr>
        <p:spPr>
          <a:xfrm>
            <a:off x="6500826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286644" y="557214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7715272" y="5500702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53" name="52 Düz Bağlayıcı"/>
          <p:cNvCxnSpPr/>
          <p:nvPr/>
        </p:nvCxnSpPr>
        <p:spPr>
          <a:xfrm rot="10800000" flipV="1">
            <a:off x="3357554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53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 animBg="1"/>
      <p:bldP spid="38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9   6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215074" y="5643578"/>
            <a:ext cx="10715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16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8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14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11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786182" y="28572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358082" y="564357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7786710" y="5500702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57" name="56 Düz Bağlayıcı"/>
          <p:cNvCxnSpPr/>
          <p:nvPr/>
        </p:nvCxnSpPr>
        <p:spPr>
          <a:xfrm rot="10800000" flipV="1">
            <a:off x="3357554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57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/>
      <p:bldP spid="52" grpId="0" animBg="1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78605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557214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143636" y="557214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12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1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6429388" y="35716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4" name="33 Çarpma"/>
          <p:cNvSpPr/>
          <p:nvPr/>
        </p:nvSpPr>
        <p:spPr>
          <a:xfrm>
            <a:off x="6286512" y="128586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143768" y="5572140"/>
            <a:ext cx="347666" cy="7048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572396" y="5500702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46" name="45 Düz Bağlayıcı"/>
          <p:cNvCxnSpPr/>
          <p:nvPr/>
        </p:nvCxnSpPr>
        <p:spPr>
          <a:xfrm rot="10800000" flipV="1">
            <a:off x="2000232" y="3000372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51 Düz Bağlayıcı"/>
          <p:cNvCxnSpPr/>
          <p:nvPr/>
        </p:nvCxnSpPr>
        <p:spPr>
          <a:xfrm rot="10800000" flipV="1">
            <a:off x="3428992" y="2928934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49" grpId="0"/>
      <p:bldP spid="34" grpId="0" animBg="1"/>
      <p:bldP spid="36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>
              <a:lumMod val="9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78605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557214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11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1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6143636" y="557214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286644" y="557214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715272" y="5500702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0" name="49 Çarpma"/>
          <p:cNvSpPr/>
          <p:nvPr/>
        </p:nvSpPr>
        <p:spPr>
          <a:xfrm>
            <a:off x="6500826" y="642918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6286512" y="128586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cxnSp>
        <p:nvCxnSpPr>
          <p:cNvPr id="52" name="51 Düz Bağlayıcı"/>
          <p:cNvCxnSpPr/>
          <p:nvPr/>
        </p:nvCxnSpPr>
        <p:spPr>
          <a:xfrm rot="10800000" flipV="1">
            <a:off x="3428992" y="2928934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52 Düz Bağlayıcı"/>
          <p:cNvCxnSpPr/>
          <p:nvPr/>
        </p:nvCxnSpPr>
        <p:spPr>
          <a:xfrm rot="10800000" flipV="1">
            <a:off x="1928794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6" grpId="0"/>
      <p:bldP spid="38" grpId="0"/>
      <p:bldP spid="46" grpId="0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5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85918" y="4143380"/>
            <a:ext cx="250033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85749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500694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072198" y="5643578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10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2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143768" y="564357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715272" y="5500702"/>
            <a:ext cx="1214446" cy="769441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Metin kutusu"/>
          <p:cNvSpPr txBox="1"/>
          <p:nvPr/>
        </p:nvSpPr>
        <p:spPr>
          <a:xfrm>
            <a:off x="6500826" y="35716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6072198" y="114298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5</a:t>
            </a:r>
          </a:p>
        </p:txBody>
      </p:sp>
      <p:cxnSp>
        <p:nvCxnSpPr>
          <p:cNvPr id="51" name="50 Düz Bağlayıcı"/>
          <p:cNvCxnSpPr/>
          <p:nvPr/>
        </p:nvCxnSpPr>
        <p:spPr>
          <a:xfrm rot="10800000" flipV="1">
            <a:off x="3428992" y="2928934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51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8" grpId="0"/>
      <p:bldP spid="46" grpId="0" animBg="1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85918" y="4143380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572132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000760" y="5643578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13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3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14290"/>
            <a:ext cx="25003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00892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572264" y="42860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000892" y="564357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572396" y="557214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85728"/>
            <a:ext cx="23574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49 Metin kutusu"/>
          <p:cNvSpPr txBox="1"/>
          <p:nvPr/>
        </p:nvSpPr>
        <p:spPr>
          <a:xfrm>
            <a:off x="6357950" y="92867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564357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52" name="51 Çarpma"/>
          <p:cNvSpPr/>
          <p:nvPr/>
        </p:nvSpPr>
        <p:spPr>
          <a:xfrm>
            <a:off x="5143504" y="500042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Çarpma"/>
          <p:cNvSpPr/>
          <p:nvPr/>
        </p:nvSpPr>
        <p:spPr>
          <a:xfrm>
            <a:off x="471487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4" name="53 Çarpma"/>
          <p:cNvSpPr/>
          <p:nvPr/>
        </p:nvSpPr>
        <p:spPr>
          <a:xfrm>
            <a:off x="4214810" y="71435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5" name="54 Çarpma"/>
          <p:cNvSpPr/>
          <p:nvPr/>
        </p:nvSpPr>
        <p:spPr>
          <a:xfrm>
            <a:off x="4000496" y="128586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cxnSp>
        <p:nvCxnSpPr>
          <p:cNvPr id="56" name="55 Düz Bağlayıcı"/>
          <p:cNvCxnSpPr/>
          <p:nvPr/>
        </p:nvCxnSpPr>
        <p:spPr>
          <a:xfrm rot="10800000" flipV="1">
            <a:off x="3286116" y="3000372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56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8" grpId="0"/>
      <p:bldP spid="46" grpId="0"/>
      <p:bldP spid="50" grpId="0"/>
      <p:bldP spid="51" grpId="0"/>
      <p:bldP spid="52" grpId="0" animBg="1"/>
      <p:bldP spid="53" grpId="0" animBg="1"/>
      <p:bldP spid="54" grpId="0" animBg="1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>
              <a:lumMod val="7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215074" y="5572140"/>
            <a:ext cx="9286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428992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14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4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1430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00892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286512" y="35716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37 Metin kutusu"/>
          <p:cNvSpPr txBox="1"/>
          <p:nvPr/>
        </p:nvSpPr>
        <p:spPr>
          <a:xfrm>
            <a:off x="6143636" y="92867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46" name="45 Metin kutusu"/>
          <p:cNvSpPr txBox="1"/>
          <p:nvPr/>
        </p:nvSpPr>
        <p:spPr>
          <a:xfrm>
            <a:off x="5500694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0" name="49 Çarpma"/>
          <p:cNvSpPr/>
          <p:nvPr/>
        </p:nvSpPr>
        <p:spPr>
          <a:xfrm>
            <a:off x="4500562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400049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786182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215206" y="557214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7786710" y="5500702"/>
            <a:ext cx="11430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5" name="54 Metin kutusu"/>
          <p:cNvSpPr txBox="1"/>
          <p:nvPr/>
        </p:nvSpPr>
        <p:spPr>
          <a:xfrm>
            <a:off x="5000628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cxnSp>
        <p:nvCxnSpPr>
          <p:cNvPr id="56" name="55 Düz Bağlayıcı"/>
          <p:cNvCxnSpPr/>
          <p:nvPr/>
        </p:nvCxnSpPr>
        <p:spPr>
          <a:xfrm rot="10800000" flipV="1">
            <a:off x="3357554" y="3000372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56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8" grpId="0"/>
      <p:bldP spid="46" grpId="0"/>
      <p:bldP spid="50" grpId="0" animBg="1"/>
      <p:bldP spid="51" grpId="0" animBg="1"/>
      <p:bldP spid="52" grpId="0" animBg="1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86446" y="285749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143636" y="5643578"/>
            <a:ext cx="10715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12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5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00892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072462" y="57148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357950" y="3571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072198" y="100010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286644" y="564357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715272" y="557214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49" name="48 Düz Bağlayıcı"/>
          <p:cNvCxnSpPr/>
          <p:nvPr/>
        </p:nvCxnSpPr>
        <p:spPr>
          <a:xfrm rot="10800000" flipV="1">
            <a:off x="3357554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49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38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>
              <a:lumMod val="8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928794" y="4143380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85749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571501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143636" y="5715016"/>
            <a:ext cx="10715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10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6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8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143768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500826" y="3571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215074" y="100010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5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50" name="49 Çarpma"/>
          <p:cNvSpPr/>
          <p:nvPr/>
        </p:nvSpPr>
        <p:spPr>
          <a:xfrm>
            <a:off x="4572000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4071934" y="642918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215206" y="571501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4" name="53 Dikdörtgen"/>
          <p:cNvSpPr/>
          <p:nvPr/>
        </p:nvSpPr>
        <p:spPr>
          <a:xfrm>
            <a:off x="7786710" y="557214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55" name="54 Düz Bağlayıcı"/>
          <p:cNvCxnSpPr/>
          <p:nvPr/>
        </p:nvCxnSpPr>
        <p:spPr>
          <a:xfrm rot="10800000" flipV="1">
            <a:off x="3357554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55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 animBg="1"/>
      <p:bldP spid="51" grpId="0" animBg="1"/>
      <p:bldP spid="52" grpId="0" animBg="1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857356" y="4143380"/>
            <a:ext cx="22860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928934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215074" y="5643578"/>
            <a:ext cx="10715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dan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15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6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85776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13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11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51" name="50 Çarpma"/>
          <p:cNvSpPr/>
          <p:nvPr/>
        </p:nvSpPr>
        <p:spPr>
          <a:xfrm>
            <a:off x="4071934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358082" y="557214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7786710" y="5500702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55" name="54 Düz Bağlayıcı"/>
          <p:cNvCxnSpPr/>
          <p:nvPr/>
        </p:nvCxnSpPr>
        <p:spPr>
          <a:xfrm rot="10800000" flipV="1">
            <a:off x="3286116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55 Düz Bağlayıcı"/>
          <p:cNvCxnSpPr/>
          <p:nvPr/>
        </p:nvCxnSpPr>
        <p:spPr>
          <a:xfrm rot="10800000" flipV="1">
            <a:off x="2000232" y="3071810"/>
            <a:ext cx="714380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 animBg="1"/>
      <p:bldP spid="52" grpId="0" animBg="1"/>
      <p:bldP spid="53" grpId="0"/>
      <p:bldP spid="5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Words>428</Words>
  <Application>Microsoft Office PowerPoint</Application>
  <PresentationFormat>Ekran Gösterisi (4:3)</PresentationFormat>
  <Paragraphs>336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Onluk Bozarak ÇIKARMA  İŞLEMİ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TOPLAMA  İŞLEMİ</dc:title>
  <dc:creator>ergun</dc:creator>
  <cp:lastModifiedBy>ronican</cp:lastModifiedBy>
  <cp:revision>73</cp:revision>
  <dcterms:created xsi:type="dcterms:W3CDTF">2020-09-01T20:54:43Z</dcterms:created>
  <dcterms:modified xsi:type="dcterms:W3CDTF">2020-09-08T08:10:43Z</dcterms:modified>
</cp:coreProperties>
</file>